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440958" r:id="rId3"/>
    <p:sldId id="7031751" r:id="rId4"/>
    <p:sldId id="48804" r:id="rId5"/>
    <p:sldId id="9390835" r:id="rId6"/>
    <p:sldId id="12148898" r:id="rId7"/>
    <p:sldId id="11950896" r:id="rId8"/>
    <p:sldId id="16671103" r:id="rId9"/>
    <p:sldId id="4446464" r:id="rId10"/>
    <p:sldId id="3062581" r:id="rId11"/>
    <p:sldId id="13935301" r:id="rId12"/>
    <p:sldId id="13940826" r:id="rId13"/>
    <p:sldId id="10905571" r:id="rId14"/>
    <p:sldId id="6389727" r:id="rId15"/>
    <p:sldId id="3423811" r:id="rId16"/>
    <p:sldId id="12379354" r:id="rId17"/>
    <p:sldId id="14511161" r:id="rId18"/>
    <p:sldId id="4037751" r:id="rId19"/>
    <p:sldId id="11985205" r:id="rId20"/>
    <p:sldId id="10525750" r:id="rId21"/>
    <p:sldId id="2278769" r:id="rId22"/>
    <p:sldId id="15421398" r:id="rId23"/>
    <p:sldId id="8208225" r:id="rId24"/>
    <p:sldId id="3987547" r:id="rId25"/>
    <p:sldId id="374084" r:id="rId26"/>
    <p:sldId id="11871431" r:id="rId27"/>
  </p:sldIdLst>
  <p:sldSz cx="18287365" cy="10286365" type="screen4x3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2.png"/><Relationship Id="rId8" Type="http://schemas.openxmlformats.org/officeDocument/2006/relationships/image" Target="../media/image91.png"/><Relationship Id="rId7" Type="http://schemas.openxmlformats.org/officeDocument/2006/relationships/image" Target="../media/image90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11.png"/><Relationship Id="rId2" Type="http://schemas.openxmlformats.org/officeDocument/2006/relationships/image" Target="../media/image86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8.png"/><Relationship Id="rId16" Type="http://schemas.openxmlformats.org/officeDocument/2006/relationships/image" Target="../media/image33.png"/><Relationship Id="rId15" Type="http://schemas.openxmlformats.org/officeDocument/2006/relationships/image" Target="../media/image30.png"/><Relationship Id="rId14" Type="http://schemas.openxmlformats.org/officeDocument/2006/relationships/image" Target="../media/image97.png"/><Relationship Id="rId13" Type="http://schemas.openxmlformats.org/officeDocument/2006/relationships/image" Target="../media/image96.png"/><Relationship Id="rId12" Type="http://schemas.openxmlformats.org/officeDocument/2006/relationships/image" Target="../media/image95.png"/><Relationship Id="rId11" Type="http://schemas.openxmlformats.org/officeDocument/2006/relationships/image" Target="../media/image94.png"/><Relationship Id="rId10" Type="http://schemas.openxmlformats.org/officeDocument/2006/relationships/image" Target="../media/image9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33.png"/><Relationship Id="rId6" Type="http://schemas.openxmlformats.org/officeDocument/2006/relationships/image" Target="../media/image30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11.png"/><Relationship Id="rId2" Type="http://schemas.openxmlformats.org/officeDocument/2006/relationships/image" Target="../media/image98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105.png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1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2.png"/><Relationship Id="rId8" Type="http://schemas.openxmlformats.org/officeDocument/2006/relationships/image" Target="../media/image111.png"/><Relationship Id="rId7" Type="http://schemas.openxmlformats.org/officeDocument/2006/relationships/image" Target="../media/image110.png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1.png"/><Relationship Id="rId2" Type="http://schemas.openxmlformats.org/officeDocument/2006/relationships/image" Target="../media/image106.png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8.png"/><Relationship Id="rId15" Type="http://schemas.openxmlformats.org/officeDocument/2006/relationships/image" Target="../media/image105.png"/><Relationship Id="rId14" Type="http://schemas.openxmlformats.org/officeDocument/2006/relationships/image" Target="../media/image104.png"/><Relationship Id="rId13" Type="http://schemas.openxmlformats.org/officeDocument/2006/relationships/image" Target="../media/image101.png"/><Relationship Id="rId12" Type="http://schemas.openxmlformats.org/officeDocument/2006/relationships/image" Target="../media/image115.png"/><Relationship Id="rId11" Type="http://schemas.openxmlformats.org/officeDocument/2006/relationships/image" Target="../media/image114.png"/><Relationship Id="rId10" Type="http://schemas.openxmlformats.org/officeDocument/2006/relationships/image" Target="../media/image113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image" Target="../media/image121.png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.png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8.png"/><Relationship Id="rId20" Type="http://schemas.openxmlformats.org/officeDocument/2006/relationships/image" Target="../media/image132.png"/><Relationship Id="rId2" Type="http://schemas.openxmlformats.org/officeDocument/2006/relationships/image" Target="../media/image116.png"/><Relationship Id="rId19" Type="http://schemas.openxmlformats.org/officeDocument/2006/relationships/image" Target="../media/image30.png"/><Relationship Id="rId18" Type="http://schemas.openxmlformats.org/officeDocument/2006/relationships/image" Target="../media/image131.png"/><Relationship Id="rId17" Type="http://schemas.openxmlformats.org/officeDocument/2006/relationships/image" Target="../media/image130.png"/><Relationship Id="rId16" Type="http://schemas.openxmlformats.org/officeDocument/2006/relationships/image" Target="../media/image129.png"/><Relationship Id="rId15" Type="http://schemas.openxmlformats.org/officeDocument/2006/relationships/image" Target="../media/image128.png"/><Relationship Id="rId14" Type="http://schemas.openxmlformats.org/officeDocument/2006/relationships/image" Target="../media/image127.png"/><Relationship Id="rId13" Type="http://schemas.openxmlformats.org/officeDocument/2006/relationships/image" Target="../media/image126.png"/><Relationship Id="rId12" Type="http://schemas.openxmlformats.org/officeDocument/2006/relationships/image" Target="../media/image125.png"/><Relationship Id="rId11" Type="http://schemas.openxmlformats.org/officeDocument/2006/relationships/image" Target="../media/image124.png"/><Relationship Id="rId10" Type="http://schemas.openxmlformats.org/officeDocument/2006/relationships/image" Target="../media/image123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.png"/><Relationship Id="rId8" Type="http://schemas.openxmlformats.org/officeDocument/2006/relationships/image" Target="../media/image138.png"/><Relationship Id="rId7" Type="http://schemas.openxmlformats.org/officeDocument/2006/relationships/image" Target="../media/image137.png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3" Type="http://schemas.openxmlformats.org/officeDocument/2006/relationships/image" Target="../media/image11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8.png"/><Relationship Id="rId22" Type="http://schemas.openxmlformats.org/officeDocument/2006/relationships/image" Target="../media/image151.png"/><Relationship Id="rId21" Type="http://schemas.openxmlformats.org/officeDocument/2006/relationships/image" Target="../media/image30.png"/><Relationship Id="rId20" Type="http://schemas.openxmlformats.org/officeDocument/2006/relationships/image" Target="../media/image150.png"/><Relationship Id="rId2" Type="http://schemas.openxmlformats.org/officeDocument/2006/relationships/image" Target="../media/image133.png"/><Relationship Id="rId19" Type="http://schemas.openxmlformats.org/officeDocument/2006/relationships/image" Target="../media/image149.png"/><Relationship Id="rId18" Type="http://schemas.openxmlformats.org/officeDocument/2006/relationships/image" Target="../media/image148.png"/><Relationship Id="rId17" Type="http://schemas.openxmlformats.org/officeDocument/2006/relationships/image" Target="../media/image147.png"/><Relationship Id="rId16" Type="http://schemas.openxmlformats.org/officeDocument/2006/relationships/image" Target="../media/image146.png"/><Relationship Id="rId15" Type="http://schemas.openxmlformats.org/officeDocument/2006/relationships/image" Target="../media/image145.png"/><Relationship Id="rId14" Type="http://schemas.openxmlformats.org/officeDocument/2006/relationships/image" Target="../media/image144.png"/><Relationship Id="rId13" Type="http://schemas.openxmlformats.org/officeDocument/2006/relationships/image" Target="../media/image143.png"/><Relationship Id="rId12" Type="http://schemas.openxmlformats.org/officeDocument/2006/relationships/image" Target="../media/image142.png"/><Relationship Id="rId11" Type="http://schemas.openxmlformats.org/officeDocument/2006/relationships/image" Target="../media/image141.png"/><Relationship Id="rId10" Type="http://schemas.openxmlformats.org/officeDocument/2006/relationships/image" Target="../media/image140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image" Target="../media/image157.png"/><Relationship Id="rId7" Type="http://schemas.openxmlformats.org/officeDocument/2006/relationships/image" Target="../media/image156.png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3" Type="http://schemas.openxmlformats.org/officeDocument/2006/relationships/image" Target="../media/image11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8.png"/><Relationship Id="rId22" Type="http://schemas.openxmlformats.org/officeDocument/2006/relationships/image" Target="../media/image151.png"/><Relationship Id="rId21" Type="http://schemas.openxmlformats.org/officeDocument/2006/relationships/image" Target="../media/image30.png"/><Relationship Id="rId20" Type="http://schemas.openxmlformats.org/officeDocument/2006/relationships/image" Target="../media/image169.png"/><Relationship Id="rId2" Type="http://schemas.openxmlformats.org/officeDocument/2006/relationships/image" Target="../media/image152.png"/><Relationship Id="rId19" Type="http://schemas.openxmlformats.org/officeDocument/2006/relationships/image" Target="../media/image168.png"/><Relationship Id="rId18" Type="http://schemas.openxmlformats.org/officeDocument/2006/relationships/image" Target="../media/image167.png"/><Relationship Id="rId17" Type="http://schemas.openxmlformats.org/officeDocument/2006/relationships/image" Target="../media/image166.png"/><Relationship Id="rId16" Type="http://schemas.openxmlformats.org/officeDocument/2006/relationships/image" Target="../media/image165.png"/><Relationship Id="rId15" Type="http://schemas.openxmlformats.org/officeDocument/2006/relationships/image" Target="../media/image164.png"/><Relationship Id="rId14" Type="http://schemas.openxmlformats.org/officeDocument/2006/relationships/image" Target="../media/image163.png"/><Relationship Id="rId13" Type="http://schemas.openxmlformats.org/officeDocument/2006/relationships/image" Target="../media/image162.png"/><Relationship Id="rId12" Type="http://schemas.openxmlformats.org/officeDocument/2006/relationships/image" Target="../media/image161.png"/><Relationship Id="rId11" Type="http://schemas.openxmlformats.org/officeDocument/2006/relationships/image" Target="../media/image160.png"/><Relationship Id="rId10" Type="http://schemas.openxmlformats.org/officeDocument/2006/relationships/image" Target="../media/image159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6.png"/><Relationship Id="rId8" Type="http://schemas.openxmlformats.org/officeDocument/2006/relationships/image" Target="../media/image175.png"/><Relationship Id="rId7" Type="http://schemas.openxmlformats.org/officeDocument/2006/relationships/image" Target="../media/image174.png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3" Type="http://schemas.openxmlformats.org/officeDocument/2006/relationships/image" Target="../media/image11.png"/><Relationship Id="rId2" Type="http://schemas.openxmlformats.org/officeDocument/2006/relationships/image" Target="../media/image170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8.png"/><Relationship Id="rId14" Type="http://schemas.openxmlformats.org/officeDocument/2006/relationships/image" Target="../media/image41.png"/><Relationship Id="rId13" Type="http://schemas.openxmlformats.org/officeDocument/2006/relationships/image" Target="../media/image30.png"/><Relationship Id="rId12" Type="http://schemas.openxmlformats.org/officeDocument/2006/relationships/image" Target="../media/image179.png"/><Relationship Id="rId11" Type="http://schemas.openxmlformats.org/officeDocument/2006/relationships/image" Target="../media/image178.png"/><Relationship Id="rId10" Type="http://schemas.openxmlformats.org/officeDocument/2006/relationships/image" Target="../media/image177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30.png"/><Relationship Id="rId7" Type="http://schemas.openxmlformats.org/officeDocument/2006/relationships/image" Target="../media/image184.png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3" Type="http://schemas.openxmlformats.org/officeDocument/2006/relationships/image" Target="../media/image11.png"/><Relationship Id="rId2" Type="http://schemas.openxmlformats.org/officeDocument/2006/relationships/image" Target="../media/image180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image" Target="../media/image30.png"/><Relationship Id="rId7" Type="http://schemas.openxmlformats.org/officeDocument/2006/relationships/image" Target="../media/image189.png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3" Type="http://schemas.openxmlformats.org/officeDocument/2006/relationships/image" Target="../media/image11.png"/><Relationship Id="rId2" Type="http://schemas.openxmlformats.org/officeDocument/2006/relationships/image" Target="../media/image185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8.png"/><Relationship Id="rId2" Type="http://schemas.openxmlformats.org/officeDocument/2006/relationships/image" Target="../media/image9.png"/><Relationship Id="rId19" Type="http://schemas.openxmlformats.org/officeDocument/2006/relationships/image" Target="../media/image26.png"/><Relationship Id="rId18" Type="http://schemas.openxmlformats.org/officeDocument/2006/relationships/image" Target="../media/image25.png"/><Relationship Id="rId17" Type="http://schemas.openxmlformats.org/officeDocument/2006/relationships/image" Target="../media/image24.png"/><Relationship Id="rId16" Type="http://schemas.openxmlformats.org/officeDocument/2006/relationships/image" Target="../media/image23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194.png"/><Relationship Id="rId7" Type="http://schemas.openxmlformats.org/officeDocument/2006/relationships/image" Target="../media/image193.png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3" Type="http://schemas.openxmlformats.org/officeDocument/2006/relationships/image" Target="../media/image11.png"/><Relationship Id="rId2" Type="http://schemas.openxmlformats.org/officeDocument/2006/relationships/image" Target="../media/image185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11" Type="http://schemas.openxmlformats.org/officeDocument/2006/relationships/image" Target="../media/image41.png"/><Relationship Id="rId10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00.png"/><Relationship Id="rId7" Type="http://schemas.openxmlformats.org/officeDocument/2006/relationships/image" Target="../media/image199.png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3" Type="http://schemas.openxmlformats.org/officeDocument/2006/relationships/image" Target="../media/image11.png"/><Relationship Id="rId2" Type="http://schemas.openxmlformats.org/officeDocument/2006/relationships/image" Target="../media/image185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8.png"/><Relationship Id="rId10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1.png"/><Relationship Id="rId7" Type="http://schemas.openxmlformats.org/officeDocument/2006/relationships/image" Target="../media/image30.png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3" Type="http://schemas.openxmlformats.org/officeDocument/2006/relationships/image" Target="../media/image11.png"/><Relationship Id="rId2" Type="http://schemas.openxmlformats.org/officeDocument/2006/relationships/image" Target="../media/image185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1.png"/><Relationship Id="rId7" Type="http://schemas.openxmlformats.org/officeDocument/2006/relationships/image" Target="../media/image30.png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41.png"/><Relationship Id="rId7" Type="http://schemas.openxmlformats.org/officeDocument/2006/relationships/image" Target="../media/image30.png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6.png"/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6.png"/><Relationship Id="rId7" Type="http://schemas.openxmlformats.org/officeDocument/2006/relationships/image" Target="../media/image8.png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8.png"/><Relationship Id="rId17" Type="http://schemas.openxmlformats.org/officeDocument/2006/relationships/image" Target="../media/image42.png"/><Relationship Id="rId16" Type="http://schemas.openxmlformats.org/officeDocument/2006/relationships/image" Target="../media/image41.png"/><Relationship Id="rId15" Type="http://schemas.openxmlformats.org/officeDocument/2006/relationships/image" Target="../media/image40.png"/><Relationship Id="rId14" Type="http://schemas.openxmlformats.org/officeDocument/2006/relationships/image" Target="../media/image39.png"/><Relationship Id="rId13" Type="http://schemas.openxmlformats.org/officeDocument/2006/relationships/image" Target="../media/image38.png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.png"/><Relationship Id="rId13" Type="http://schemas.openxmlformats.org/officeDocument/2006/relationships/image" Target="../media/image54.png"/><Relationship Id="rId12" Type="http://schemas.openxmlformats.org/officeDocument/2006/relationships/image" Target="../media/image53.png"/><Relationship Id="rId11" Type="http://schemas.openxmlformats.org/officeDocument/2006/relationships/image" Target="../media/image52.png"/><Relationship Id="rId10" Type="http://schemas.openxmlformats.org/officeDocument/2006/relationships/image" Target="../media/image51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1.png"/><Relationship Id="rId3" Type="http://schemas.openxmlformats.org/officeDocument/2006/relationships/image" Target="../media/image55.png"/><Relationship Id="rId2" Type="http://schemas.openxmlformats.org/officeDocument/2006/relationships/image" Target="../media/image9.pn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.png"/><Relationship Id="rId11" Type="http://schemas.openxmlformats.org/officeDocument/2006/relationships/image" Target="../media/image61.png"/><Relationship Id="rId10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1.png"/><Relationship Id="rId3" Type="http://schemas.openxmlformats.org/officeDocument/2006/relationships/image" Target="../media/image62.png"/><Relationship Id="rId2" Type="http://schemas.openxmlformats.org/officeDocument/2006/relationships/image" Target="../media/image9.png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8.png"/><Relationship Id="rId13" Type="http://schemas.openxmlformats.org/officeDocument/2006/relationships/image" Target="../media/image61.png"/><Relationship Id="rId12" Type="http://schemas.openxmlformats.org/officeDocument/2006/relationships/image" Target="../media/image30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8.png"/><Relationship Id="rId16" Type="http://schemas.openxmlformats.org/officeDocument/2006/relationships/image" Target="../media/image61.png"/><Relationship Id="rId15" Type="http://schemas.openxmlformats.org/officeDocument/2006/relationships/image" Target="../media/image30.png"/><Relationship Id="rId14" Type="http://schemas.openxmlformats.org/officeDocument/2006/relationships/image" Target="../media/image78.png"/><Relationship Id="rId13" Type="http://schemas.openxmlformats.org/officeDocument/2006/relationships/image" Target="../media/image77.png"/><Relationship Id="rId12" Type="http://schemas.openxmlformats.org/officeDocument/2006/relationships/image" Target="../media/image76.png"/><Relationship Id="rId11" Type="http://schemas.openxmlformats.org/officeDocument/2006/relationships/image" Target="../media/image75.png"/><Relationship Id="rId10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61.png"/><Relationship Id="rId7" Type="http://schemas.openxmlformats.org/officeDocument/2006/relationships/image" Target="../media/image30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1.png"/><Relationship Id="rId3" Type="http://schemas.openxmlformats.org/officeDocument/2006/relationships/image" Target="../media/image79.png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30.png"/><Relationship Id="rId7" Type="http://schemas.openxmlformats.org/officeDocument/2006/relationships/image" Target="../media/image81.png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11.png"/><Relationship Id="rId2" Type="http://schemas.openxmlformats.org/officeDocument/2006/relationships/image" Target="../media/image8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33209" y="-184460"/>
            <a:ext cx="18754419" cy="10655920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382" y="1030997"/>
            <a:ext cx="16055234" cy="8225004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9119" y="2810806"/>
            <a:ext cx="7209759" cy="706715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03644" y="3710019"/>
            <a:ext cx="13800786" cy="1849402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94066" y="5312681"/>
            <a:ext cx="9556782" cy="621520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55979" y="6901871"/>
            <a:ext cx="5376041" cy="757951"/>
          </a:xfrm>
          <a:prstGeom prst="rect">
            <a:avLst/>
          </a:prstGeom>
        </p:spPr>
      </p:pic>
      <p:pic>
        <p:nvPicPr>
          <p:cNvPr id="9" name="图片 8" descr="无网址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4805" y="2810510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7217" y="350759"/>
            <a:ext cx="2639059" cy="909542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7024" y="1165316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" y="1386187"/>
            <a:ext cx="7469399" cy="7469399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8174" y="2428819"/>
            <a:ext cx="4451272" cy="4451272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37931" y="1975999"/>
            <a:ext cx="1128172" cy="1128172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72155" y="2272164"/>
            <a:ext cx="659726" cy="866165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51346" y="1927978"/>
            <a:ext cx="3742636" cy="617862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51051" y="2708607"/>
            <a:ext cx="5004376" cy="209549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4070" y="4109783"/>
            <a:ext cx="1128172" cy="1128172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28294" y="4344153"/>
            <a:ext cx="711979" cy="866165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51070" y="4159373"/>
            <a:ext cx="4011432" cy="617862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51070" y="4878941"/>
            <a:ext cx="6731013" cy="2478795"/>
          </a:xfrm>
          <a:prstGeom prst="rect">
            <a:avLst/>
          </a:prstGeom>
        </p:spPr>
      </p:pic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51070" y="2473087"/>
            <a:ext cx="6455052" cy="959558"/>
          </a:xfrm>
          <a:prstGeom prst="rect">
            <a:avLst/>
          </a:prstGeom>
        </p:spPr>
      </p:pic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469640" y="8260242"/>
            <a:ext cx="10941267" cy="1161627"/>
          </a:xfrm>
          <a:prstGeom prst="rect">
            <a:avLst/>
          </a:prstGeom>
        </p:spPr>
      </p:pic>
      <p:pic>
        <p:nvPicPr>
          <p:cNvPr id="17" name="Picture" descr="Picture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8398" y="350759"/>
            <a:ext cx="1117955" cy="1117955"/>
          </a:xfrm>
          <a:prstGeom prst="rect">
            <a:avLst/>
          </a:prstGeom>
        </p:spPr>
      </p:pic>
      <p:pic>
        <p:nvPicPr>
          <p:cNvPr id="18" name="Picture" descr="Picture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5926" y="431915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7189" y="293749"/>
            <a:ext cx="8381738" cy="1000496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7002" y="1202452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74" y="1729869"/>
            <a:ext cx="6467838" cy="8305292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88542" y="1730057"/>
            <a:ext cx="7211746" cy="8522973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5753" y="300749"/>
            <a:ext cx="1117955" cy="1117955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3281" y="381904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306" y="692048"/>
            <a:ext cx="635310" cy="731394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4613" y="266794"/>
            <a:ext cx="8061729" cy="973574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4459" y="1165316"/>
            <a:ext cx="7598833" cy="22577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7108" y="2400653"/>
            <a:ext cx="10593781" cy="6741497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5306" y="266884"/>
            <a:ext cx="1073724" cy="1073724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0954" y="344828"/>
            <a:ext cx="982428" cy="1019149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3525" y="40068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3039" y="342017"/>
            <a:ext cx="7665669" cy="898683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2829" y="1126997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2192" y="2761297"/>
            <a:ext cx="6046516" cy="599122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2192" y="4471767"/>
            <a:ext cx="6681807" cy="1056322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2192" y="6186742"/>
            <a:ext cx="6816340" cy="1056322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30932" y="2836343"/>
            <a:ext cx="7557066" cy="1056322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30692" y="4471686"/>
            <a:ext cx="6145906" cy="1033180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30692" y="6186661"/>
            <a:ext cx="6377447" cy="1056322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2045" y="7887945"/>
            <a:ext cx="6377447" cy="1056322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30692" y="7430745"/>
            <a:ext cx="6377447" cy="1513522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7278" y="2761275"/>
            <a:ext cx="748113" cy="748113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91755" y="2686779"/>
            <a:ext cx="748113" cy="748113"/>
          </a:xfrm>
          <a:prstGeom prst="rect">
            <a:avLst/>
          </a:prstGeom>
        </p:spPr>
      </p:pic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7278" y="4395386"/>
            <a:ext cx="748113" cy="748113"/>
          </a:xfrm>
          <a:prstGeom prst="rect">
            <a:avLst/>
          </a:prstGeom>
        </p:spPr>
      </p:pic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7278" y="6074004"/>
            <a:ext cx="748113" cy="748113"/>
          </a:xfrm>
          <a:prstGeom prst="rect">
            <a:avLst/>
          </a:prstGeom>
        </p:spPr>
      </p:pic>
      <p:pic>
        <p:nvPicPr>
          <p:cNvPr id="17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87278" y="7724321"/>
            <a:ext cx="748113" cy="748113"/>
          </a:xfrm>
          <a:prstGeom prst="rect">
            <a:avLst/>
          </a:prstGeom>
        </p:spPr>
      </p:pic>
      <p:pic>
        <p:nvPicPr>
          <p:cNvPr id="18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91755" y="4395386"/>
            <a:ext cx="748113" cy="748113"/>
          </a:xfrm>
          <a:prstGeom prst="rect">
            <a:avLst/>
          </a:prstGeom>
        </p:spPr>
      </p:pic>
      <p:pic>
        <p:nvPicPr>
          <p:cNvPr id="19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91755" y="6074004"/>
            <a:ext cx="748113" cy="748113"/>
          </a:xfrm>
          <a:prstGeom prst="rect">
            <a:avLst/>
          </a:prstGeom>
        </p:spPr>
      </p:pic>
      <p:pic>
        <p:nvPicPr>
          <p:cNvPr id="20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91755" y="7724321"/>
            <a:ext cx="748113" cy="748113"/>
          </a:xfrm>
          <a:prstGeom prst="rect">
            <a:avLst/>
          </a:prstGeom>
        </p:spPr>
      </p:pic>
      <p:pic>
        <p:nvPicPr>
          <p:cNvPr id="21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3554" y="767182"/>
            <a:ext cx="635310" cy="731394"/>
          </a:xfrm>
          <a:prstGeom prst="rect">
            <a:avLst/>
          </a:prstGeom>
        </p:spPr>
      </p:pic>
      <p:pic>
        <p:nvPicPr>
          <p:cNvPr id="22" name="Picture" descr="Picture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3554" y="342017"/>
            <a:ext cx="1073724" cy="1073724"/>
          </a:xfrm>
          <a:prstGeom prst="rect">
            <a:avLst/>
          </a:prstGeom>
        </p:spPr>
      </p:pic>
      <p:pic>
        <p:nvPicPr>
          <p:cNvPr id="23" name="Picture" descr="Picture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9202" y="419962"/>
            <a:ext cx="982428" cy="1019149"/>
          </a:xfrm>
          <a:prstGeom prst="rect">
            <a:avLst/>
          </a:prstGeom>
        </p:spPr>
      </p:pic>
      <p:pic>
        <p:nvPicPr>
          <p:cNvPr id="24" name="图片 23" descr="无网址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30615" y="41973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8579" y="350779"/>
            <a:ext cx="4264246" cy="898683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176" y="1165316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91707" y="2006162"/>
            <a:ext cx="1063664" cy="1063664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4717" y="2198633"/>
            <a:ext cx="617638" cy="617638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108007" y="2006162"/>
            <a:ext cx="1063664" cy="1063664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35072" y="2248080"/>
            <a:ext cx="589591" cy="589591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7285" y="3804386"/>
            <a:ext cx="3867893" cy="2012617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2566" y="3231623"/>
            <a:ext cx="1720487" cy="379380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0" y="3103332"/>
            <a:ext cx="9662174" cy="5709466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40978" y="6180174"/>
            <a:ext cx="1063664" cy="1063664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09929" y="6180625"/>
            <a:ext cx="1033863" cy="1033863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488775" y="3231623"/>
            <a:ext cx="2282186" cy="379380"/>
          </a:xfrm>
          <a:prstGeom prst="rect">
            <a:avLst/>
          </a:prstGeom>
        </p:spPr>
      </p:pic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71805" y="7381159"/>
            <a:ext cx="2002010" cy="379380"/>
          </a:xfrm>
          <a:prstGeom prst="rect">
            <a:avLst/>
          </a:prstGeom>
        </p:spPr>
      </p:pic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88958" y="7381306"/>
            <a:ext cx="2431515" cy="379380"/>
          </a:xfrm>
          <a:prstGeom prst="rect">
            <a:avLst/>
          </a:prstGeom>
        </p:spPr>
      </p:pic>
      <p:pic>
        <p:nvPicPr>
          <p:cNvPr id="17" name="Picture" descr="Picture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90717" y="3803424"/>
            <a:ext cx="3867893" cy="1132507"/>
          </a:xfrm>
          <a:prstGeom prst="rect">
            <a:avLst/>
          </a:prstGeom>
        </p:spPr>
      </p:pic>
      <p:pic>
        <p:nvPicPr>
          <p:cNvPr id="18" name="Picture" descr="Picture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07285" y="7953922"/>
            <a:ext cx="3867893" cy="1572562"/>
          </a:xfrm>
          <a:prstGeom prst="rect">
            <a:avLst/>
          </a:prstGeom>
        </p:spPr>
      </p:pic>
      <p:pic>
        <p:nvPicPr>
          <p:cNvPr id="19" name="Picture" descr="Picture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990717" y="7953922"/>
            <a:ext cx="3867893" cy="912479"/>
          </a:xfrm>
          <a:prstGeom prst="rect">
            <a:avLst/>
          </a:prstGeom>
        </p:spPr>
      </p:pic>
      <p:pic>
        <p:nvPicPr>
          <p:cNvPr id="20" name="Picture" descr="Picture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037029" y="6180174"/>
            <a:ext cx="1071562" cy="1071562"/>
          </a:xfrm>
          <a:prstGeom prst="rect">
            <a:avLst/>
          </a:prstGeom>
        </p:spPr>
      </p:pic>
      <p:pic>
        <p:nvPicPr>
          <p:cNvPr id="21" name="Picture" descr="Picture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047097" y="6047494"/>
            <a:ext cx="1178792" cy="1188473"/>
          </a:xfrm>
          <a:prstGeom prst="rect">
            <a:avLst/>
          </a:prstGeom>
        </p:spPr>
      </p:pic>
      <p:pic>
        <p:nvPicPr>
          <p:cNvPr id="22" name="Picture" descr="Picture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9831" y="350779"/>
            <a:ext cx="1117955" cy="1117955"/>
          </a:xfrm>
          <a:prstGeom prst="rect">
            <a:avLst/>
          </a:prstGeom>
        </p:spPr>
      </p:pic>
      <p:pic>
        <p:nvPicPr>
          <p:cNvPr id="23" name="Picture" descr="Picture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27359" y="431935"/>
            <a:ext cx="1022898" cy="1061132"/>
          </a:xfrm>
          <a:prstGeom prst="rect">
            <a:avLst/>
          </a:prstGeom>
        </p:spPr>
      </p:pic>
      <p:pic>
        <p:nvPicPr>
          <p:cNvPr id="24" name="图片 23" descr="无网址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78726" y="351049"/>
            <a:ext cx="5721586" cy="909542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176" y="1165316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2191" y="5064511"/>
            <a:ext cx="14745808" cy="27803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43519" y="5452844"/>
            <a:ext cx="21398" cy="2302168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7444" y="4713747"/>
            <a:ext cx="805989" cy="805989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4559" y="4828679"/>
            <a:ext cx="596381" cy="685371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73608" y="2531986"/>
            <a:ext cx="21398" cy="2302168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02218" y="4680016"/>
            <a:ext cx="805989" cy="805989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30791" y="4800814"/>
            <a:ext cx="596381" cy="685371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41003" y="2541067"/>
            <a:ext cx="21398" cy="2302168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9613" y="4689097"/>
            <a:ext cx="805989" cy="805989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26728" y="4804029"/>
            <a:ext cx="596381" cy="685371"/>
          </a:xfrm>
          <a:prstGeom prst="rect">
            <a:avLst/>
          </a:prstGeom>
        </p:spPr>
      </p:pic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48592" y="5391534"/>
            <a:ext cx="21398" cy="2302168"/>
          </a:xfrm>
          <a:prstGeom prst="rect">
            <a:avLst/>
          </a:prstGeom>
        </p:spPr>
      </p:pic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77202" y="4652437"/>
            <a:ext cx="805989" cy="805989"/>
          </a:xfrm>
          <a:prstGeom prst="rect">
            <a:avLst/>
          </a:prstGeom>
        </p:spPr>
      </p:pic>
      <p:pic>
        <p:nvPicPr>
          <p:cNvPr id="17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82067" y="4767369"/>
            <a:ext cx="798577" cy="685371"/>
          </a:xfrm>
          <a:prstGeom prst="rect">
            <a:avLst/>
          </a:prstGeom>
        </p:spPr>
      </p:pic>
      <p:pic>
        <p:nvPicPr>
          <p:cNvPr id="18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10195" y="5760939"/>
            <a:ext cx="2633065" cy="1724048"/>
          </a:xfrm>
          <a:prstGeom prst="rect">
            <a:avLst/>
          </a:prstGeom>
        </p:spPr>
      </p:pic>
      <p:pic>
        <p:nvPicPr>
          <p:cNvPr id="19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99270" y="5648776"/>
            <a:ext cx="3023258" cy="3994441"/>
          </a:xfrm>
          <a:prstGeom prst="rect">
            <a:avLst/>
          </a:prstGeom>
        </p:spPr>
      </p:pic>
      <p:pic>
        <p:nvPicPr>
          <p:cNvPr id="20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43999" y="2601768"/>
            <a:ext cx="2833389" cy="1724048"/>
          </a:xfrm>
          <a:prstGeom prst="rect">
            <a:avLst/>
          </a:prstGeom>
        </p:spPr>
      </p:pic>
      <p:pic>
        <p:nvPicPr>
          <p:cNvPr id="21" name="Picture" descr="Picture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8936" y="2233519"/>
            <a:ext cx="2769502" cy="2314314"/>
          </a:xfrm>
          <a:prstGeom prst="rect">
            <a:avLst/>
          </a:prstGeom>
        </p:spPr>
      </p:pic>
      <p:pic>
        <p:nvPicPr>
          <p:cNvPr id="22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55841" y="4855437"/>
            <a:ext cx="596381" cy="685371"/>
          </a:xfrm>
          <a:prstGeom prst="rect">
            <a:avLst/>
          </a:prstGeom>
        </p:spPr>
      </p:pic>
      <p:pic>
        <p:nvPicPr>
          <p:cNvPr id="23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88776" y="5373528"/>
            <a:ext cx="21398" cy="2302168"/>
          </a:xfrm>
          <a:prstGeom prst="rect">
            <a:avLst/>
          </a:prstGeom>
        </p:spPr>
      </p:pic>
      <p:pic>
        <p:nvPicPr>
          <p:cNvPr id="2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69322" y="4684176"/>
            <a:ext cx="805989" cy="805989"/>
          </a:xfrm>
          <a:prstGeom prst="rect">
            <a:avLst/>
          </a:prstGeom>
        </p:spPr>
      </p:pic>
      <p:pic>
        <p:nvPicPr>
          <p:cNvPr id="25" name="Picture" descr="Picture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690675" y="4800834"/>
            <a:ext cx="596203" cy="685371"/>
          </a:xfrm>
          <a:prstGeom prst="rect">
            <a:avLst/>
          </a:prstGeom>
        </p:spPr>
      </p:pic>
      <p:pic>
        <p:nvPicPr>
          <p:cNvPr id="2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6261" y="2498645"/>
            <a:ext cx="21398" cy="2302168"/>
          </a:xfrm>
          <a:prstGeom prst="rect">
            <a:avLst/>
          </a:prstGeom>
        </p:spPr>
      </p:pic>
      <p:pic>
        <p:nvPicPr>
          <p:cNvPr id="2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03966" y="4684176"/>
            <a:ext cx="805989" cy="805989"/>
          </a:xfrm>
          <a:prstGeom prst="rect">
            <a:avLst/>
          </a:prstGeom>
        </p:spPr>
      </p:pic>
      <p:pic>
        <p:nvPicPr>
          <p:cNvPr id="28" name="Picture" descr="Picture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328439" y="4800814"/>
            <a:ext cx="681516" cy="685371"/>
          </a:xfrm>
          <a:prstGeom prst="rect">
            <a:avLst/>
          </a:prstGeom>
        </p:spPr>
      </p:pic>
      <p:pic>
        <p:nvPicPr>
          <p:cNvPr id="29" name="Picture" descr="Picture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" y="1726080"/>
            <a:ext cx="6828108" cy="4034791"/>
          </a:xfrm>
          <a:prstGeom prst="rect">
            <a:avLst/>
          </a:prstGeom>
        </p:spPr>
      </p:pic>
      <p:pic>
        <p:nvPicPr>
          <p:cNvPr id="30" name="Picture" descr="Picture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" y="5760939"/>
            <a:ext cx="6945077" cy="4182830"/>
          </a:xfrm>
          <a:prstGeom prst="rect">
            <a:avLst/>
          </a:prstGeom>
        </p:spPr>
      </p:pic>
      <p:pic>
        <p:nvPicPr>
          <p:cNvPr id="31" name="Picture" descr="Picture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552015" y="5760939"/>
            <a:ext cx="2915882" cy="2060700"/>
          </a:xfrm>
          <a:prstGeom prst="rect">
            <a:avLst/>
          </a:prstGeom>
        </p:spPr>
      </p:pic>
      <p:pic>
        <p:nvPicPr>
          <p:cNvPr id="32" name="Picture" descr="Picture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009956" y="2498645"/>
            <a:ext cx="1952722" cy="2051556"/>
          </a:xfrm>
          <a:prstGeom prst="rect">
            <a:avLst/>
          </a:prstGeom>
        </p:spPr>
      </p:pic>
      <p:pic>
        <p:nvPicPr>
          <p:cNvPr id="33" name="Picture" descr="Picture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67174" y="351049"/>
            <a:ext cx="1117955" cy="1117955"/>
          </a:xfrm>
          <a:prstGeom prst="rect">
            <a:avLst/>
          </a:prstGeom>
        </p:spPr>
      </p:pic>
      <p:pic>
        <p:nvPicPr>
          <p:cNvPr id="34" name="Picture" descr="Picture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14702" y="432205"/>
            <a:ext cx="1022898" cy="1061132"/>
          </a:xfrm>
          <a:prstGeom prst="rect">
            <a:avLst/>
          </a:prstGeom>
        </p:spPr>
      </p:pic>
      <p:pic>
        <p:nvPicPr>
          <p:cNvPr id="35" name="图片 34" descr="无网址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3881" y="405919"/>
            <a:ext cx="6048933" cy="898683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3671" y="1190899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99671" y="2224936"/>
            <a:ext cx="688117" cy="688117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7867" y="2355718"/>
            <a:ext cx="354400" cy="539210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95211" y="1080575"/>
            <a:ext cx="3561899" cy="924282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05608" y="2250231"/>
            <a:ext cx="5045218" cy="558838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" y="2456975"/>
            <a:ext cx="8788263" cy="5292931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77552" y="3371800"/>
            <a:ext cx="354400" cy="539210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9357" y="3184689"/>
            <a:ext cx="688117" cy="688117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77552" y="4316696"/>
            <a:ext cx="354400" cy="539210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9357" y="4129586"/>
            <a:ext cx="688117" cy="688117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77552" y="6099448"/>
            <a:ext cx="354400" cy="539210"/>
          </a:xfrm>
          <a:prstGeom prst="rect">
            <a:avLst/>
          </a:prstGeom>
        </p:spPr>
      </p:pic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9357" y="5968666"/>
            <a:ext cx="688117" cy="688117"/>
          </a:xfrm>
          <a:prstGeom prst="rect">
            <a:avLst/>
          </a:prstGeom>
        </p:spPr>
      </p:pic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77552" y="7230269"/>
            <a:ext cx="354400" cy="539210"/>
          </a:xfrm>
          <a:prstGeom prst="rect">
            <a:avLst/>
          </a:prstGeom>
        </p:spPr>
      </p:pic>
      <p:pic>
        <p:nvPicPr>
          <p:cNvPr id="17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9357" y="7043158"/>
            <a:ext cx="688117" cy="688117"/>
          </a:xfrm>
          <a:prstGeom prst="rect">
            <a:avLst/>
          </a:prstGeom>
        </p:spPr>
      </p:pic>
      <p:pic>
        <p:nvPicPr>
          <p:cNvPr id="1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77552" y="8075197"/>
            <a:ext cx="354400" cy="539210"/>
          </a:xfrm>
          <a:prstGeom prst="rect">
            <a:avLst/>
          </a:prstGeom>
        </p:spPr>
      </p:pic>
      <p:pic>
        <p:nvPicPr>
          <p:cNvPr id="19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0694" y="8057072"/>
            <a:ext cx="688117" cy="688117"/>
          </a:xfrm>
          <a:prstGeom prst="rect">
            <a:avLst/>
          </a:prstGeom>
        </p:spPr>
      </p:pic>
      <p:pic>
        <p:nvPicPr>
          <p:cNvPr id="2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95537" y="3294884"/>
            <a:ext cx="502365" cy="539210"/>
          </a:xfrm>
          <a:prstGeom prst="rect">
            <a:avLst/>
          </a:prstGeom>
        </p:spPr>
      </p:pic>
      <p:pic>
        <p:nvPicPr>
          <p:cNvPr id="21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76995" y="4233924"/>
            <a:ext cx="477912" cy="539210"/>
          </a:xfrm>
          <a:prstGeom prst="rect">
            <a:avLst/>
          </a:prstGeom>
        </p:spPr>
      </p:pic>
      <p:pic>
        <p:nvPicPr>
          <p:cNvPr id="22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75734" y="6073970"/>
            <a:ext cx="441562" cy="539210"/>
          </a:xfrm>
          <a:prstGeom prst="rect">
            <a:avLst/>
          </a:prstGeom>
        </p:spPr>
      </p:pic>
      <p:pic>
        <p:nvPicPr>
          <p:cNvPr id="23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39208" y="7181490"/>
            <a:ext cx="496982" cy="539210"/>
          </a:xfrm>
          <a:prstGeom prst="rect">
            <a:avLst/>
          </a:prstGeom>
        </p:spPr>
      </p:pic>
      <p:pic>
        <p:nvPicPr>
          <p:cNvPr id="24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20432" y="8176912"/>
            <a:ext cx="515758" cy="539210"/>
          </a:xfrm>
          <a:prstGeom prst="rect">
            <a:avLst/>
          </a:prstGeom>
        </p:spPr>
      </p:pic>
      <p:pic>
        <p:nvPicPr>
          <p:cNvPr id="2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76643" y="9032782"/>
            <a:ext cx="354400" cy="539210"/>
          </a:xfrm>
          <a:prstGeom prst="rect">
            <a:avLst/>
          </a:prstGeom>
        </p:spPr>
      </p:pic>
      <p:pic>
        <p:nvPicPr>
          <p:cNvPr id="26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09785" y="9014657"/>
            <a:ext cx="688117" cy="688117"/>
          </a:xfrm>
          <a:prstGeom prst="rect">
            <a:avLst/>
          </a:prstGeom>
        </p:spPr>
      </p:pic>
      <p:pic>
        <p:nvPicPr>
          <p:cNvPr id="27" name="Picture" descr="Picture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75734" y="9134203"/>
            <a:ext cx="522168" cy="539210"/>
          </a:xfrm>
          <a:prstGeom prst="rect">
            <a:avLst/>
          </a:prstGeom>
        </p:spPr>
      </p:pic>
      <p:pic>
        <p:nvPicPr>
          <p:cNvPr id="28" name="Picture" descr="Picture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05755" y="3184728"/>
            <a:ext cx="5401672" cy="560505"/>
          </a:xfrm>
          <a:prstGeom prst="rect">
            <a:avLst/>
          </a:prstGeom>
        </p:spPr>
      </p:pic>
      <p:pic>
        <p:nvPicPr>
          <p:cNvPr id="29" name="Picture" descr="Picture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05755" y="4129687"/>
            <a:ext cx="5326567" cy="1608255"/>
          </a:xfrm>
          <a:prstGeom prst="rect">
            <a:avLst/>
          </a:prstGeom>
        </p:spPr>
      </p:pic>
      <p:pic>
        <p:nvPicPr>
          <p:cNvPr id="30" name="Picture" descr="Picture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5755" y="5968861"/>
            <a:ext cx="6055095" cy="822442"/>
          </a:xfrm>
          <a:prstGeom prst="rect">
            <a:avLst/>
          </a:prstGeom>
        </p:spPr>
      </p:pic>
      <p:pic>
        <p:nvPicPr>
          <p:cNvPr id="31" name="Picture" descr="Picture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05755" y="7043383"/>
            <a:ext cx="5927405" cy="822442"/>
          </a:xfrm>
          <a:prstGeom prst="rect">
            <a:avLst/>
          </a:prstGeom>
        </p:spPr>
      </p:pic>
      <p:pic>
        <p:nvPicPr>
          <p:cNvPr id="32" name="Picture" descr="Picture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05608" y="8113400"/>
            <a:ext cx="5045218" cy="560505"/>
          </a:xfrm>
          <a:prstGeom prst="rect">
            <a:avLst/>
          </a:prstGeom>
        </p:spPr>
      </p:pic>
      <p:pic>
        <p:nvPicPr>
          <p:cNvPr id="33" name="Picture" descr="Picture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05608" y="9070986"/>
            <a:ext cx="5045218" cy="298567"/>
          </a:xfrm>
          <a:prstGeom prst="rect">
            <a:avLst/>
          </a:prstGeom>
        </p:spPr>
      </p:pic>
      <p:pic>
        <p:nvPicPr>
          <p:cNvPr id="34" name="Picture" descr="Picture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42279" y="509431"/>
            <a:ext cx="1117955" cy="1117955"/>
          </a:xfrm>
          <a:prstGeom prst="rect">
            <a:avLst/>
          </a:prstGeom>
        </p:spPr>
      </p:pic>
      <p:pic>
        <p:nvPicPr>
          <p:cNvPr id="35" name="Picture" descr="Picture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89807" y="590587"/>
            <a:ext cx="1022898" cy="1061132"/>
          </a:xfrm>
          <a:prstGeom prst="rect">
            <a:avLst/>
          </a:prstGeom>
        </p:spPr>
      </p:pic>
      <p:pic>
        <p:nvPicPr>
          <p:cNvPr id="36" name="图片 35" descr="无网址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9999" y="342930"/>
            <a:ext cx="4822251" cy="898683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9789" y="1127910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9880" y="2158906"/>
            <a:ext cx="7285257" cy="538493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04427" y="3570602"/>
            <a:ext cx="1113840" cy="1113840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30203" y="3448486"/>
            <a:ext cx="1113840" cy="1113840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12636" y="3570602"/>
            <a:ext cx="1113840" cy="1113840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3571" y="5382950"/>
            <a:ext cx="3327295" cy="695764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05909" y="5382950"/>
            <a:ext cx="3327295" cy="1345369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65138" y="4844796"/>
            <a:ext cx="1992419" cy="609218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535671" y="5382950"/>
            <a:ext cx="3327295" cy="1020567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58963" y="7068277"/>
            <a:ext cx="6058252" cy="2521942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4726" y="342930"/>
            <a:ext cx="1117955" cy="1117955"/>
          </a:xfrm>
          <a:prstGeom prst="rect">
            <a:avLst/>
          </a:prstGeom>
        </p:spPr>
      </p:pic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2254" y="424086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5915" y="403066"/>
            <a:ext cx="5396978" cy="898683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5705" y="1188056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23278" y="4577681"/>
            <a:ext cx="835379" cy="684595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50744" y="4629755"/>
            <a:ext cx="580448" cy="580448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27644" y="2314675"/>
            <a:ext cx="13516795" cy="5403416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23278" y="5790803"/>
            <a:ext cx="835379" cy="684595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50744" y="5842877"/>
            <a:ext cx="580448" cy="580448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8398" y="403066"/>
            <a:ext cx="1117955" cy="1117955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5926" y="484222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0969" y="439348"/>
            <a:ext cx="5700624" cy="909542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90759" y="1224337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76593" y="2779361"/>
            <a:ext cx="4023359" cy="4846319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4308" y="2779595"/>
            <a:ext cx="6966886" cy="1504542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4085" y="4659082"/>
            <a:ext cx="8023589" cy="1211172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03974" y="6333002"/>
            <a:ext cx="9168936" cy="2091282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0845" y="439348"/>
            <a:ext cx="1117955" cy="1117955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373" y="520504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9559" y="709473"/>
            <a:ext cx="661481" cy="769619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545" y="350759"/>
            <a:ext cx="2639059" cy="909542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352" y="1165316"/>
            <a:ext cx="7598833" cy="22577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85953" y="2062716"/>
            <a:ext cx="3748195" cy="7367165"/>
          </a:xfrm>
          <a:prstGeom prst="rect">
            <a:avLst/>
          </a:prstGeom>
          <a:effectLst>
            <a:outerShdw blurRad="190500" dist="171450" dir="2700000" algn="ctr">
              <a:srgbClr val="000000">
                <a:alpha val="69000"/>
              </a:srgbClr>
            </a:outerShdw>
          </a:effectLst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48212" y="5143499"/>
            <a:ext cx="1423676" cy="621520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12821" y="6054882"/>
            <a:ext cx="3510852" cy="3075303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88351" y="2062716"/>
            <a:ext cx="3748195" cy="7367165"/>
          </a:xfrm>
          <a:prstGeom prst="rect">
            <a:avLst/>
          </a:prstGeom>
          <a:effectLst>
            <a:outerShdw blurRad="190500" dist="171450" dir="2700000" algn="ctr">
              <a:srgbClr val="000000">
                <a:alpha val="69000"/>
              </a:srgbClr>
            </a:outerShdw>
          </a:effectLst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49324" y="5143499"/>
            <a:ext cx="1226250" cy="621520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09494" y="6065781"/>
            <a:ext cx="3343540" cy="3075855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1535" y="2062388"/>
            <a:ext cx="3748333" cy="7349493"/>
          </a:xfrm>
          <a:prstGeom prst="rect">
            <a:avLst/>
          </a:prstGeom>
          <a:effectLst>
            <a:outerShdw blurRad="190500" dist="171450" dir="2700000" algn="ctr">
              <a:srgbClr val="000000">
                <a:alpha val="69000"/>
              </a:srgbClr>
            </a:outerShdw>
          </a:effectLst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57349" y="5143499"/>
            <a:ext cx="1166332" cy="621520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3222" y="6065781"/>
            <a:ext cx="3354585" cy="3075855"/>
          </a:xfrm>
          <a:prstGeom prst="rect">
            <a:avLst/>
          </a:prstGeom>
        </p:spPr>
      </p:pic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70933" y="2062606"/>
            <a:ext cx="3748195" cy="7331822"/>
          </a:xfrm>
          <a:prstGeom prst="rect">
            <a:avLst/>
          </a:prstGeom>
          <a:effectLst>
            <a:outerShdw blurRad="190500" dist="171450" dir="2700000" algn="ctr">
              <a:srgbClr val="000000">
                <a:alpha val="69000"/>
              </a:srgbClr>
            </a:outerShdw>
          </a:effectLst>
        </p:spPr>
      </p:pic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69092" y="5143499"/>
            <a:ext cx="751875" cy="621520"/>
          </a:xfrm>
          <a:prstGeom prst="rect">
            <a:avLst/>
          </a:prstGeom>
        </p:spPr>
      </p:pic>
      <p:pic>
        <p:nvPicPr>
          <p:cNvPr id="17" name="Picture" descr="Picture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98757" y="5905325"/>
            <a:ext cx="3092547" cy="3379150"/>
          </a:xfrm>
          <a:prstGeom prst="rect">
            <a:avLst/>
          </a:prstGeom>
        </p:spPr>
      </p:pic>
      <p:pic>
        <p:nvPicPr>
          <p:cNvPr id="18" name="Picture" descr="Picture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3865" y="2062606"/>
            <a:ext cx="2773300" cy="2773300"/>
          </a:xfrm>
          <a:prstGeom prst="rect">
            <a:avLst/>
          </a:prstGeom>
        </p:spPr>
      </p:pic>
      <p:pic>
        <p:nvPicPr>
          <p:cNvPr id="19" name="Picture" descr="Picture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39019" y="2062606"/>
            <a:ext cx="2771833" cy="2771833"/>
          </a:xfrm>
          <a:prstGeom prst="rect">
            <a:avLst/>
          </a:prstGeom>
        </p:spPr>
      </p:pic>
      <p:pic>
        <p:nvPicPr>
          <p:cNvPr id="20" name="Picture" descr="Picture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64834" y="2062606"/>
            <a:ext cx="2760391" cy="2760391"/>
          </a:xfrm>
          <a:prstGeom prst="rect">
            <a:avLst/>
          </a:prstGeom>
        </p:spPr>
      </p:pic>
      <p:pic>
        <p:nvPicPr>
          <p:cNvPr id="21" name="Picture" descr="Picture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68810" y="1709241"/>
            <a:ext cx="2583031" cy="3434258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6283" y="439348"/>
            <a:ext cx="5700624" cy="909542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6073" y="1224337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3974" y="2201932"/>
            <a:ext cx="6934571" cy="1797912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4085" y="4707252"/>
            <a:ext cx="8804754" cy="623765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4085" y="7614790"/>
            <a:ext cx="9168936" cy="330395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0373" y="3269447"/>
            <a:ext cx="4675738" cy="4675738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23952" y="5022437"/>
            <a:ext cx="6351576" cy="2140205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23952" y="7945185"/>
            <a:ext cx="5427846" cy="1946944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9831" y="439348"/>
            <a:ext cx="1117955" cy="1117955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27359" y="520504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59954" y="439348"/>
            <a:ext cx="5700624" cy="909542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744" y="1224337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4085" y="3228016"/>
            <a:ext cx="6934571" cy="350851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4085" y="5913557"/>
            <a:ext cx="8804754" cy="665176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1186" y="3228016"/>
            <a:ext cx="5130747" cy="5130747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04855" y="3640151"/>
            <a:ext cx="6754942" cy="2026482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04855" y="6578734"/>
            <a:ext cx="7520368" cy="2041242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2208" y="439348"/>
            <a:ext cx="1117955" cy="1117955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9736" y="520504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3626" y="439348"/>
            <a:ext cx="5700624" cy="909542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6" y="1224337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04085" y="2708600"/>
            <a:ext cx="10570237" cy="2237659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04085" y="6093809"/>
            <a:ext cx="8804754" cy="1609009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1145" y="2728335"/>
            <a:ext cx="4830328" cy="4830328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2167" y="439348"/>
            <a:ext cx="1117955" cy="1117955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9695" y="520504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2564" y="326630"/>
            <a:ext cx="4988205" cy="910478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2266" y="1112154"/>
            <a:ext cx="7606658" cy="22601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7605" y="6841570"/>
            <a:ext cx="18663210" cy="3445429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9995" y="1527800"/>
            <a:ext cx="17225267" cy="3137771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9996" y="4893671"/>
            <a:ext cx="15863368" cy="1766171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018" y="216526"/>
            <a:ext cx="1117955" cy="1117955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8546" y="297681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21590" y="-635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3878" y="298055"/>
            <a:ext cx="4988205" cy="910478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9300" y="1112154"/>
            <a:ext cx="7606658" cy="22601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590" y="6841490"/>
            <a:ext cx="18309590" cy="3445510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9995" y="1527800"/>
            <a:ext cx="17225267" cy="3142343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9996" y="4893671"/>
            <a:ext cx="15863368" cy="1770743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018" y="216526"/>
            <a:ext cx="1117955" cy="1117955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8546" y="297681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44321" y="2888014"/>
            <a:ext cx="6141581" cy="938859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0666" y="3827018"/>
            <a:ext cx="11916688" cy="2180145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169" y="5947735"/>
            <a:ext cx="8521559" cy="567622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40084" y="5235889"/>
            <a:ext cx="7350054" cy="995657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73615" y="6963827"/>
            <a:ext cx="5282993" cy="858325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80" y="222250"/>
            <a:ext cx="1709420" cy="706120"/>
          </a:xfrm>
          <a:prstGeom prst="rect">
            <a:avLst/>
          </a:prstGeom>
        </p:spPr>
      </p:pic>
      <p:pic>
        <p:nvPicPr>
          <p:cNvPr id="9" name="图片 8" descr="大数据实战班二维码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40130"/>
            <a:ext cx="18275935" cy="91363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44165" y="0"/>
            <a:ext cx="6943834" cy="10415751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17072" y="4426781"/>
            <a:ext cx="6970927" cy="1271125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6971" y="4637398"/>
            <a:ext cx="6331921" cy="1222819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3700" y="1162153"/>
            <a:ext cx="1117955" cy="1117955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21228" y="1243309"/>
            <a:ext cx="1022898" cy="1222819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30884" y="2763222"/>
            <a:ext cx="5474818" cy="833747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765" y="2600257"/>
            <a:ext cx="1117955" cy="1117955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8293" y="2681412"/>
            <a:ext cx="1022898" cy="1061132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31251" y="4216009"/>
            <a:ext cx="6861878" cy="833747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765" y="4016355"/>
            <a:ext cx="1117955" cy="1117955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8293" y="4097510"/>
            <a:ext cx="1022898" cy="1222819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430884" y="5577160"/>
            <a:ext cx="5474818" cy="833747"/>
          </a:xfrm>
          <a:prstGeom prst="rect">
            <a:avLst/>
          </a:prstGeom>
        </p:spPr>
      </p:pic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765" y="5428495"/>
            <a:ext cx="1117955" cy="1117955"/>
          </a:xfrm>
          <a:prstGeom prst="rect">
            <a:avLst/>
          </a:prstGeom>
        </p:spPr>
      </p:pic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28293" y="5509651"/>
            <a:ext cx="1022898" cy="1222819"/>
          </a:xfrm>
          <a:prstGeom prst="rect">
            <a:avLst/>
          </a:prstGeom>
        </p:spPr>
      </p:pic>
      <p:pic>
        <p:nvPicPr>
          <p:cNvPr id="17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30884" y="7057808"/>
            <a:ext cx="5474818" cy="833747"/>
          </a:xfrm>
          <a:prstGeom prst="rect">
            <a:avLst/>
          </a:prstGeom>
        </p:spPr>
      </p:pic>
      <p:pic>
        <p:nvPicPr>
          <p:cNvPr id="18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765" y="6894739"/>
            <a:ext cx="1117955" cy="1117955"/>
          </a:xfrm>
          <a:prstGeom prst="rect">
            <a:avLst/>
          </a:prstGeom>
        </p:spPr>
      </p:pic>
      <p:pic>
        <p:nvPicPr>
          <p:cNvPr id="19" name="Picture" descr="Picture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28293" y="6975895"/>
            <a:ext cx="1022898" cy="1222819"/>
          </a:xfrm>
          <a:prstGeom prst="rect">
            <a:avLst/>
          </a:prstGeom>
        </p:spPr>
      </p:pic>
      <p:pic>
        <p:nvPicPr>
          <p:cNvPr id="20" name="Picture" descr="Picture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30884" y="8531464"/>
            <a:ext cx="5474818" cy="833747"/>
          </a:xfrm>
          <a:prstGeom prst="rect">
            <a:avLst/>
          </a:prstGeom>
        </p:spPr>
      </p:pic>
      <p:pic>
        <p:nvPicPr>
          <p:cNvPr id="21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0765" y="8397293"/>
            <a:ext cx="1117955" cy="1117955"/>
          </a:xfrm>
          <a:prstGeom prst="rect">
            <a:avLst/>
          </a:prstGeom>
        </p:spPr>
      </p:pic>
      <p:pic>
        <p:nvPicPr>
          <p:cNvPr id="22" name="Picture" descr="Picture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28293" y="8478449"/>
            <a:ext cx="1022898" cy="1061132"/>
          </a:xfrm>
          <a:prstGeom prst="rect">
            <a:avLst/>
          </a:prstGeom>
        </p:spPr>
      </p:pic>
      <p:pic>
        <p:nvPicPr>
          <p:cNvPr id="23" name="Picture" descr="Picture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430884" y="1296324"/>
            <a:ext cx="5474818" cy="833747"/>
          </a:xfrm>
          <a:prstGeom prst="rect">
            <a:avLst/>
          </a:prstGeom>
        </p:spPr>
      </p:pic>
      <p:pic>
        <p:nvPicPr>
          <p:cNvPr id="24" name="图片 23" descr="无网址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8770" y="22415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" y="5323334"/>
            <a:ext cx="18334044" cy="18968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08573" y="2380144"/>
            <a:ext cx="873400" cy="873400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08573" y="5953534"/>
            <a:ext cx="850151" cy="850151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73056" y="5878975"/>
            <a:ext cx="999268" cy="999268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73056" y="2380144"/>
            <a:ext cx="925116" cy="925116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63598" y="3601906"/>
            <a:ext cx="1990274" cy="615695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6920" y="7002162"/>
            <a:ext cx="2603630" cy="606361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38292" y="3601906"/>
            <a:ext cx="1990274" cy="1063561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56338" y="7209558"/>
            <a:ext cx="2958552" cy="606361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67680" y="-36830"/>
            <a:ext cx="7152005" cy="10323195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83760" y="1322549"/>
            <a:ext cx="2920478" cy="7060626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84859" y="2237202"/>
            <a:ext cx="1718281" cy="5275536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305" y="242570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2458" y="709473"/>
            <a:ext cx="661481" cy="769619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9260" y="367850"/>
            <a:ext cx="5749944" cy="909542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9260" y="1165316"/>
            <a:ext cx="7598833" cy="22577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816" y="2562382"/>
            <a:ext cx="10045535" cy="5707690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2761" y="2562382"/>
            <a:ext cx="8719164" cy="5700776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7447" y="3159524"/>
            <a:ext cx="725867" cy="51087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10380" y="3980278"/>
            <a:ext cx="6095478" cy="3282816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47447" y="4039877"/>
            <a:ext cx="213318" cy="213318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47447" y="4790924"/>
            <a:ext cx="213318" cy="213318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47447" y="5859080"/>
            <a:ext cx="213318" cy="213318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47447" y="6927236"/>
            <a:ext cx="213318" cy="213318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964" y="251477"/>
            <a:ext cx="1117955" cy="1117955"/>
          </a:xfrm>
          <a:prstGeom prst="rect">
            <a:avLst/>
          </a:prstGeom>
        </p:spPr>
      </p:pic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4493" y="308503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2070" y="457200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1444" y="709473"/>
            <a:ext cx="661481" cy="769619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8246" y="367850"/>
            <a:ext cx="5749944" cy="909542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8246" y="1165316"/>
            <a:ext cx="7598833" cy="22577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816" y="2562382"/>
            <a:ext cx="10045535" cy="5707690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2761" y="2562382"/>
            <a:ext cx="8719164" cy="5700776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7447" y="3159524"/>
            <a:ext cx="725867" cy="51087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79207" y="3411631"/>
            <a:ext cx="7733809" cy="4669312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6674" y="3159524"/>
            <a:ext cx="9087671" cy="4455990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1752" y="3783303"/>
            <a:ext cx="8289844" cy="2929653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94593" y="8943514"/>
            <a:ext cx="11716336" cy="501238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6674" y="251477"/>
            <a:ext cx="1117955" cy="1117955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4202" y="332633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9832" y="2462046"/>
            <a:ext cx="5021089" cy="6048130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00496" y="6736211"/>
            <a:ext cx="918788" cy="918788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0496" y="4684105"/>
            <a:ext cx="918788" cy="918788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0496" y="2462046"/>
            <a:ext cx="918788" cy="918788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9903" y="2462046"/>
            <a:ext cx="4584352" cy="606361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39903" y="3068407"/>
            <a:ext cx="6798212" cy="565267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213" y="709473"/>
            <a:ext cx="661481" cy="873442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4661" y="350872"/>
            <a:ext cx="6502734" cy="909542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4459" y="1165316"/>
            <a:ext cx="7598833" cy="22577"/>
          </a:xfrm>
          <a:prstGeom prst="rect">
            <a:avLst/>
          </a:prstGeom>
        </p:spPr>
      </p:pic>
      <p:pic>
        <p:nvPicPr>
          <p:cNvPr id="12" name="Picture" descr="Picture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39903" y="4684105"/>
            <a:ext cx="6719154" cy="606361"/>
          </a:xfrm>
          <a:prstGeom prst="rect">
            <a:avLst/>
          </a:prstGeom>
        </p:spPr>
      </p:pic>
      <p:pic>
        <p:nvPicPr>
          <p:cNvPr id="13" name="Picture" descr="Picture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0027" y="5285836"/>
            <a:ext cx="7035138" cy="565267"/>
          </a:xfrm>
          <a:prstGeom prst="rect">
            <a:avLst/>
          </a:prstGeom>
        </p:spPr>
      </p:pic>
      <p:pic>
        <p:nvPicPr>
          <p:cNvPr id="14" name="Picture" descr="Picture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39987" y="6736434"/>
            <a:ext cx="4695033" cy="606361"/>
          </a:xfrm>
          <a:prstGeom prst="rect">
            <a:avLst/>
          </a:prstGeom>
        </p:spPr>
      </p:pic>
      <p:pic>
        <p:nvPicPr>
          <p:cNvPr id="15" name="Picture" descr="Picture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39903" y="7292661"/>
            <a:ext cx="5769151" cy="565267"/>
          </a:xfrm>
          <a:prstGeom prst="rect">
            <a:avLst/>
          </a:prstGeom>
        </p:spPr>
      </p:pic>
      <p:pic>
        <p:nvPicPr>
          <p:cNvPr id="16" name="Picture" descr="Picture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5213" y="350872"/>
            <a:ext cx="1117955" cy="1117955"/>
          </a:xfrm>
          <a:prstGeom prst="rect">
            <a:avLst/>
          </a:prstGeom>
        </p:spPr>
      </p:pic>
      <p:pic>
        <p:nvPicPr>
          <p:cNvPr id="17" name="Picture" descr="Picture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2742" y="432027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46042" y="709473"/>
            <a:ext cx="661481" cy="769619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4661" y="350872"/>
            <a:ext cx="6502734" cy="909542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4459" y="1165316"/>
            <a:ext cx="7598833" cy="22577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2125" y="1946726"/>
            <a:ext cx="12309870" cy="7274014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7174" y="709473"/>
            <a:ext cx="661481" cy="761523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174" y="350872"/>
            <a:ext cx="1117955" cy="1117955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4702" y="432027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2070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2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67318" y="350872"/>
            <a:ext cx="6502734" cy="909542"/>
          </a:xfrm>
          <a:prstGeom prst="rect">
            <a:avLst/>
          </a:prstGeom>
        </p:spPr>
      </p:pic>
      <p:pic>
        <p:nvPicPr>
          <p:cNvPr id="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7116" y="1165316"/>
            <a:ext cx="7598833" cy="22577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8952" y="1680776"/>
            <a:ext cx="6927144" cy="4723052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71271" y="1680776"/>
            <a:ext cx="7175826" cy="4566434"/>
          </a:xfrm>
          <a:prstGeom prst="rect">
            <a:avLst/>
          </a:prstGeom>
        </p:spPr>
      </p:pic>
      <p:pic>
        <p:nvPicPr>
          <p:cNvPr id="7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40388" y="4169233"/>
            <a:ext cx="8277265" cy="5925769"/>
          </a:xfrm>
          <a:prstGeom prst="rect">
            <a:avLst/>
          </a:prstGeom>
        </p:spPr>
      </p:pic>
      <p:pic>
        <p:nvPicPr>
          <p:cNvPr id="8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64957" y="709473"/>
            <a:ext cx="661481" cy="761523"/>
          </a:xfrm>
          <a:prstGeom prst="rect">
            <a:avLst/>
          </a:prstGeom>
        </p:spPr>
      </p:pic>
      <p:pic>
        <p:nvPicPr>
          <p:cNvPr id="9" name="Picture" descr="Picture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8259" y="709473"/>
            <a:ext cx="661481" cy="761523"/>
          </a:xfrm>
          <a:prstGeom prst="rect">
            <a:avLst/>
          </a:prstGeom>
        </p:spPr>
      </p:pic>
      <p:pic>
        <p:nvPicPr>
          <p:cNvPr id="10" name="Picture" descr="Picture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8259" y="350872"/>
            <a:ext cx="1117955" cy="1117955"/>
          </a:xfrm>
          <a:prstGeom prst="rect">
            <a:avLst/>
          </a:prstGeom>
        </p:spPr>
      </p:pic>
      <p:pic>
        <p:nvPicPr>
          <p:cNvPr id="11" name="Picture" descr="Picture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5787" y="432027"/>
            <a:ext cx="1022898" cy="1061132"/>
          </a:xfrm>
          <a:prstGeom prst="rect">
            <a:avLst/>
          </a:prstGeom>
        </p:spPr>
      </p:pic>
      <p:pic>
        <p:nvPicPr>
          <p:cNvPr id="22" name="图片 21" descr="无网址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0545" y="481965"/>
            <a:ext cx="1709420" cy="706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/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4</cp:revision>
  <dcterms:created xsi:type="dcterms:W3CDTF">2018-04-02T07:23:00Z</dcterms:created>
  <dcterms:modified xsi:type="dcterms:W3CDTF">2018-04-02T10:21:12Z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